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" name="Google Shape;11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" name="Google Shape;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Google Shape;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4" name="Google Shape;26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7" name="Google Shape;28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" name="Google Shape;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4800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6629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625" y="4749800"/>
            <a:ext cx="54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625" y="4749800"/>
            <a:ext cx="54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56625" y="4749800"/>
            <a:ext cx="54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683919"/>
            <a:ext cx="2895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683919"/>
            <a:ext cx="2133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upport.google.com/edu/classroom/answer/6149813?hl=en" TargetMode="External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about:blank" TargetMode="External"/><Relationship Id="rId4" Type="http://schemas.openxmlformats.org/officeDocument/2006/relationships/hyperlink" Target="https://play.google.com/store/apps/details?id=com.google.android.apps.classroom&amp;hl=en" TargetMode="External"/><Relationship Id="rId5" Type="http://schemas.openxmlformats.org/officeDocument/2006/relationships/hyperlink" Target="https://itunes.apple.com/us/app/google-classroom/id924620788?mt=8" TargetMode="External"/><Relationship Id="rId6" Type="http://schemas.openxmlformats.org/officeDocument/2006/relationships/hyperlink" Target="http://www.alicekeeler.com/teachertech/2015/05/11/50-things-you-can-do-with-google-classro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lassroom.google.com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ctrTitle"/>
          </p:nvPr>
        </p:nvSpPr>
        <p:spPr>
          <a:xfrm>
            <a:off x="638175" y="438150"/>
            <a:ext cx="7772400" cy="11588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Classroom</a:t>
            </a:r>
            <a:endParaRPr/>
          </a:p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6875" y="1520825"/>
            <a:ext cx="5716587" cy="21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Parts of your Classroom</a:t>
            </a:r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4872037" y="2538412"/>
            <a:ext cx="3994150" cy="2662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your classroom theme or add your own photo at the top of your Google Classroom.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b="51205" l="0" r="0" t="0"/>
          <a:stretch/>
        </p:blipFill>
        <p:spPr>
          <a:xfrm>
            <a:off x="227012" y="968375"/>
            <a:ext cx="8553450" cy="1570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/>
          <p:nvPr/>
        </p:nvCxnSpPr>
        <p:spPr>
          <a:xfrm flipH="1" rot="10800000">
            <a:off x="6526212" y="2146300"/>
            <a:ext cx="1525587" cy="6096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34962" y="2538412"/>
            <a:ext cx="4591050" cy="26622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your announcements and assignments are posted.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 flipH="1" rot="10800000">
            <a:off x="2159000" y="2451100"/>
            <a:ext cx="1414462" cy="731837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Parts of your Classroom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2509837" y="982662"/>
            <a:ext cx="6176962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Lists the names of assignments and when they are due.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0" r="72332" t="0"/>
          <a:stretch/>
        </p:blipFill>
        <p:spPr>
          <a:xfrm>
            <a:off x="358775" y="939800"/>
            <a:ext cx="1981200" cy="3875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2509837" y="2068512"/>
            <a:ext cx="6176962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Option that you can turn on or off to show your deleted items. Only teachers can use this feature.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2509837" y="3417887"/>
            <a:ext cx="6176962" cy="10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that you give your students to join the classroom. You can also change the class code whenever you want to as the teacher. </a:t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 flipH="1">
            <a:off x="1752600" y="1881187"/>
            <a:ext cx="804862" cy="1193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115" name="Google Shape;115;p17"/>
          <p:cNvCxnSpPr/>
          <p:nvPr/>
        </p:nvCxnSpPr>
        <p:spPr>
          <a:xfrm flipH="1">
            <a:off x="1714500" y="3324225"/>
            <a:ext cx="976312" cy="587375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116" name="Google Shape;116;p17"/>
          <p:cNvCxnSpPr/>
          <p:nvPr/>
        </p:nvCxnSpPr>
        <p:spPr>
          <a:xfrm flipH="1">
            <a:off x="1709737" y="4176712"/>
            <a:ext cx="819150" cy="433387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Parts of your Classroom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457200" y="982662"/>
            <a:ext cx="4138612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students page is a list of all of the students enrolled in your classroom.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change the students abilities to post and comment in your classroom.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4562" y="1063625"/>
            <a:ext cx="4140200" cy="3725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8"/>
          <p:cNvCxnSpPr/>
          <p:nvPr/>
        </p:nvCxnSpPr>
        <p:spPr>
          <a:xfrm>
            <a:off x="3287712" y="2462212"/>
            <a:ext cx="1997075" cy="900112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125" name="Google Shape;125;p18"/>
          <p:cNvCxnSpPr/>
          <p:nvPr/>
        </p:nvCxnSpPr>
        <p:spPr>
          <a:xfrm flipH="1" rot="10800000">
            <a:off x="3390900" y="3570287"/>
            <a:ext cx="1989137" cy="758825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57200" y="-2222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Parts of your Classroom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233862" y="919162"/>
            <a:ext cx="4708525" cy="4006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 and edit the information about your classroom. Post links.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Invite more teachers to join your classroom. *If you add a teacher, they will be able to do everything that you can do, except delete the classroom. 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75" y="1096962"/>
            <a:ext cx="3836987" cy="3932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9"/>
          <p:cNvCxnSpPr/>
          <p:nvPr/>
        </p:nvCxnSpPr>
        <p:spPr>
          <a:xfrm flipH="1">
            <a:off x="2736850" y="1430337"/>
            <a:ext cx="1733550" cy="823912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134" name="Google Shape;134;p19"/>
          <p:cNvCxnSpPr/>
          <p:nvPr/>
        </p:nvCxnSpPr>
        <p:spPr>
          <a:xfrm rot="10800000">
            <a:off x="1136650" y="4395787"/>
            <a:ext cx="3543300" cy="368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1237" y="1063625"/>
            <a:ext cx="3865562" cy="38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Classroom Homepage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207962" y="930275"/>
            <a:ext cx="4565650" cy="40068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stream is where you will post your announcements and assignments.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you create a new announcement or assignment it can save as a draft. So if you don’t want to post it right away, you do not have to. It will save it for you to post later.  </a:t>
            </a:r>
            <a:endParaRPr/>
          </a:p>
        </p:txBody>
      </p:sp>
      <p:cxnSp>
        <p:nvCxnSpPr>
          <p:cNvPr id="142" name="Google Shape;142;p20"/>
          <p:cNvCxnSpPr/>
          <p:nvPr/>
        </p:nvCxnSpPr>
        <p:spPr>
          <a:xfrm flipH="1" rot="10800000">
            <a:off x="4679950" y="3656012"/>
            <a:ext cx="1136650" cy="1108075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an announcement?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457200" y="901700"/>
            <a:ext cx="8229600" cy="17986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Classroom gives you a place to post your announcements.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Unlike a website with one way communication, students can comment back on the announcement.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975" y="2576512"/>
            <a:ext cx="6496050" cy="249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Ways to use  Announcements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457200" y="742950"/>
            <a:ext cx="85598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place to make announcements to your class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place for students to make announcements to each other </a:t>
            </a:r>
            <a:endParaRPr/>
          </a:p>
          <a:p>
            <a: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(ie: kudos, questions, concerns, updates)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Ticket out the Door or Warm-up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Virtual Classroom Discussion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Write Prompt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 Links with your students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2887" y="3051175"/>
            <a:ext cx="2276475" cy="190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make an Announcement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457200" y="1884362"/>
            <a:ext cx="8229600" cy="30416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announcement.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in your announcement into the top box.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add attachments, files from your drive, youtube links, or links to other sites.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click on the class that you want to post the announcement. You can post the same announcement to multiple classes at one time.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click post.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912" y="804862"/>
            <a:ext cx="638175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457200" y="1428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an assignment?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457200" y="733425"/>
            <a:ext cx="8229600" cy="2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Google Docs you no longer need to collect and pass out paper.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Classroom eliminates sharing issues by placing the document in the teacher and the students Google Drive immediately.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simply need to press the “turn in” button within Google Classroom to let the teacher know they are ready to have their work assessed.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9412" y="3771900"/>
            <a:ext cx="3305175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Ideas for using Assignments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Collaborative Group Assignments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Individual Writing Assignments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taking templates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Tests and Quizzes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Prep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Based Learning 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2350" y="2894012"/>
            <a:ext cx="2660650" cy="187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57200" y="-22225"/>
            <a:ext cx="8229600" cy="85725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Google Classroom?</a:t>
            </a:r>
            <a:endParaRPr/>
          </a:p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457200" y="776287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Classroom is available to schools with a Google</a:t>
            </a:r>
            <a:endParaRPr sz="2400">
              <a:solidFill>
                <a:srgbClr val="000000"/>
              </a:solidFill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 for Education (GAfE)domain.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Classroom is a way to get all of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students in one place and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allows you to easily assign work 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for students to turn it in.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base for google drive. </a:t>
            </a:r>
            <a:endParaRPr/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0" y="2220912"/>
            <a:ext cx="2065337" cy="206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4572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make an Announcement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457200" y="2149475"/>
            <a:ext cx="8229600" cy="27765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assignment.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in your title into the top box and add a description into the next box below.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add attachments. (See next slide).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select the due date.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choose the class that you want to post the assignment, you can post it to more than one classroom at the same time.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click assign.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8125" y="762000"/>
            <a:ext cx="6127750" cy="15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Attachment Options for Assignments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107950" y="1200150"/>
            <a:ext cx="857885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Attach a document from your computer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Attach directly from your Google Drive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Attach a YouTube Video</a:t>
            </a:r>
            <a:endParaRPr/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AutoNum type="arabicPeriod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Attach a Link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2336800"/>
            <a:ext cx="669925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6512" y="1917700"/>
            <a:ext cx="981075" cy="53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700000">
            <a:off x="3362325" y="2768600"/>
            <a:ext cx="588962" cy="588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1775" y="1265237"/>
            <a:ext cx="590550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Attaching Directly from Drive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Drive icon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for your document in the window that pops up and click add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0612" y="2814637"/>
            <a:ext cx="4835525" cy="211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8"/>
          <p:cNvCxnSpPr/>
          <p:nvPr/>
        </p:nvCxnSpPr>
        <p:spPr>
          <a:xfrm flipH="1" rot="10800000">
            <a:off x="722312" y="3576637"/>
            <a:ext cx="1638300" cy="392112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457200" y="257175"/>
            <a:ext cx="8431212" cy="8588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Choices when Attaching from drive</a:t>
            </a:r>
            <a:endParaRPr/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Can View File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Can Edit File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a copy for each student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 b="26907" l="26663" r="8302" t="25468"/>
          <a:stretch/>
        </p:blipFill>
        <p:spPr>
          <a:xfrm>
            <a:off x="2268537" y="2817812"/>
            <a:ext cx="4606925" cy="210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9"/>
          <p:cNvCxnSpPr/>
          <p:nvPr/>
        </p:nvCxnSpPr>
        <p:spPr>
          <a:xfrm flipH="1">
            <a:off x="6524625" y="3041650"/>
            <a:ext cx="1624012" cy="1095375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Tracking your students progress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5076825" y="1666875"/>
            <a:ext cx="3732212" cy="32686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Easily see the number of students who’ve completed and have yet to complete the given assignment.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25491" l="26068" r="8101" t="20965"/>
          <a:stretch/>
        </p:blipFill>
        <p:spPr>
          <a:xfrm>
            <a:off x="168275" y="1243012"/>
            <a:ext cx="4765675" cy="3057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0"/>
          <p:cNvCxnSpPr/>
          <p:nvPr/>
        </p:nvCxnSpPr>
        <p:spPr>
          <a:xfrm rot="10800000">
            <a:off x="3883025" y="2339975"/>
            <a:ext cx="1136650" cy="928687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" y="401637"/>
            <a:ext cx="3741737" cy="25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737" y="2246312"/>
            <a:ext cx="3829050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/>
        </p:nvSpPr>
        <p:spPr>
          <a:xfrm>
            <a:off x="5080000" y="820737"/>
            <a:ext cx="3614737" cy="1425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detailed list of students who have not completed their work.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592137" y="3292475"/>
            <a:ext cx="3829050" cy="14271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detailed list of students who have  completed their work.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a Co-Teacher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-Multiple teachers can now serve as the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admin for each Google Classroom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-Who would I add as a Co-Teacher?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Intervention Specialists, Administration, Resource Teachers, Grade Level/Department Colleagues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7575" y="246062"/>
            <a:ext cx="187642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 txBox="1"/>
          <p:nvPr/>
        </p:nvSpPr>
        <p:spPr>
          <a:xfrm>
            <a:off x="7196137" y="1817687"/>
            <a:ext cx="1947862" cy="77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1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the picture above to visit Alice Keeler’s blog post on this topic.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Add a Co-Teacher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 a Co-Teacher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-Open up the class you want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use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-Click “About”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-Click “Invite Teacher”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-Type in the email address of the co-teacher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12382" l="9365" r="36143" t="10847"/>
          <a:stretch/>
        </p:blipFill>
        <p:spPr>
          <a:xfrm>
            <a:off x="6097587" y="1455737"/>
            <a:ext cx="2819400" cy="223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33"/>
          <p:cNvCxnSpPr/>
          <p:nvPr/>
        </p:nvCxnSpPr>
        <p:spPr>
          <a:xfrm flipH="1">
            <a:off x="8594725" y="1208087"/>
            <a:ext cx="219075" cy="90963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243" name="Google Shape;243;p33"/>
          <p:cNvCxnSpPr/>
          <p:nvPr/>
        </p:nvCxnSpPr>
        <p:spPr>
          <a:xfrm flipH="1" rot="10800000">
            <a:off x="5441950" y="3605212"/>
            <a:ext cx="866775" cy="20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Archive a class</a:t>
            </a:r>
            <a:endParaRPr/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457200" y="9715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-End of Quarter/Semester/Year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-Archiving preserves materials, discussions, and posts.  The archived class is taken off of your home screen.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-All files are still available in Google Drive to view and edit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Archiving a Class</a:t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-An archived class can be viewed by you and the students in the class.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-However, when the class is archived, you can't edit or add anything to the class until you restore 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body"/>
          </p:nvPr>
        </p:nvSpPr>
        <p:spPr>
          <a:xfrm>
            <a:off x="319087" y="1587"/>
            <a:ext cx="8534400" cy="4732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Helps teachers create and collect assignments paperlessly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time-saving features (i.e. make a copy of a Google Document for each student).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Creates Drive folders for each assignment &amp; student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can keep track of what’s due on the Assignments page and begin working with just a click.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Teachers can quickly see who has or hasn't completed the work, and provide direct, real-time feedback and marks from within Classroom.</a:t>
            </a:r>
            <a:endParaRPr/>
          </a:p>
          <a:p>
            <a: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457200" y="44069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Archived Classroom</a:t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b="4487" l="7235" r="2075" t="12559"/>
          <a:stretch/>
        </p:blipFill>
        <p:spPr>
          <a:xfrm>
            <a:off x="600075" y="92075"/>
            <a:ext cx="805497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Archive a Class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-Click “Home”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-Click on the three dots next to the class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-Click “Archive”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-When the ‘Archive Class?’ screen pops up, click “Archive”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 rotWithShape="1">
          <a:blip r:embed="rId3">
            <a:alphaModFix/>
          </a:blip>
          <a:srcRect b="13581" l="48950" r="28996" t="50282"/>
          <a:stretch/>
        </p:blipFill>
        <p:spPr>
          <a:xfrm>
            <a:off x="6638925" y="390525"/>
            <a:ext cx="1462087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 rotWithShape="1">
          <a:blip r:embed="rId4">
            <a:alphaModFix/>
          </a:blip>
          <a:srcRect b="30183" l="35290" r="36417" t="35219"/>
          <a:stretch/>
        </p:blipFill>
        <p:spPr>
          <a:xfrm>
            <a:off x="3187700" y="3660775"/>
            <a:ext cx="1841500" cy="1265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7"/>
          <p:cNvCxnSpPr/>
          <p:nvPr/>
        </p:nvCxnSpPr>
        <p:spPr>
          <a:xfrm rot="10800000">
            <a:off x="8024812" y="555625"/>
            <a:ext cx="906462" cy="31115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271" name="Google Shape;271;p37"/>
          <p:cNvCxnSpPr/>
          <p:nvPr/>
        </p:nvCxnSpPr>
        <p:spPr>
          <a:xfrm rot="10800000">
            <a:off x="4886325" y="4746625"/>
            <a:ext cx="906462" cy="31273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457200" y="3587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view, restore, or delete an archived class?</a:t>
            </a:r>
            <a:endParaRPr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-US" sz="3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Click here for directions from Google Support!</a:t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9412" y="2990850"/>
            <a:ext cx="212407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381000" y="4349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Drafting an Assignment or Announcement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-Pre-populate posts and have them saved in the “Drafts” section for posting at a later time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-Great for pre-set discussion questions, close reading questions, daily warm-ups, and much more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457200" y="3587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Draft an Assignment or Announcement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-Type in your announcement and/or create your assignment post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-Click the down arrow next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the </a:t>
            </a:r>
            <a:r>
              <a:rPr b="0" i="0" lang="en-US" sz="3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‘POST’ button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-Click “Save Draft”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 rotWithShape="1">
          <a:blip r:embed="rId3">
            <a:alphaModFix/>
          </a:blip>
          <a:srcRect b="32383" l="27664" r="9631" t="38500"/>
          <a:stretch/>
        </p:blipFill>
        <p:spPr>
          <a:xfrm>
            <a:off x="4976812" y="2301875"/>
            <a:ext cx="4108450" cy="107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 rotWithShape="1">
          <a:blip r:embed="rId4">
            <a:alphaModFix/>
          </a:blip>
          <a:srcRect b="31758" l="65688" r="10342" t="39233"/>
          <a:stretch/>
        </p:blipFill>
        <p:spPr>
          <a:xfrm>
            <a:off x="3608387" y="3727450"/>
            <a:ext cx="1927225" cy="1312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40"/>
          <p:cNvCxnSpPr/>
          <p:nvPr/>
        </p:nvCxnSpPr>
        <p:spPr>
          <a:xfrm rot="10800000">
            <a:off x="4976812" y="4746625"/>
            <a:ext cx="906462" cy="31115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294" name="Google Shape;294;p40"/>
          <p:cNvCxnSpPr/>
          <p:nvPr/>
        </p:nvCxnSpPr>
        <p:spPr>
          <a:xfrm flipH="1" rot="10800000">
            <a:off x="8472487" y="2919412"/>
            <a:ext cx="239712" cy="68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457200" y="4349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Draft an Assignment or Announcement, cont.</a:t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3382962" y="1200150"/>
            <a:ext cx="56388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-The announcement/assignment is now saved in your drafts folder and can be posted when you are ready.</a:t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450" y="1647825"/>
            <a:ext cx="28384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2"/>
          <p:cNvPicPr preferRelativeResize="0"/>
          <p:nvPr/>
        </p:nvPicPr>
        <p:blipFill rotWithShape="1">
          <a:blip r:embed="rId3">
            <a:alphaModFix/>
          </a:blip>
          <a:srcRect b="32589" l="10323" r="11581" t="40986"/>
          <a:stretch/>
        </p:blipFill>
        <p:spPr>
          <a:xfrm>
            <a:off x="103187" y="114300"/>
            <a:ext cx="6594475" cy="125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 rotWithShape="1">
          <a:blip r:embed="rId4">
            <a:alphaModFix/>
          </a:blip>
          <a:srcRect b="21821" l="27127" r="10523" t="40739"/>
          <a:stretch/>
        </p:blipFill>
        <p:spPr>
          <a:xfrm>
            <a:off x="2674937" y="1370012"/>
            <a:ext cx="6386512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 rotWithShape="1">
          <a:blip r:embed="rId5">
            <a:alphaModFix/>
          </a:blip>
          <a:srcRect b="30760" l="17489" r="18260" t="28213"/>
          <a:stretch/>
        </p:blipFill>
        <p:spPr>
          <a:xfrm>
            <a:off x="3957637" y="3348037"/>
            <a:ext cx="5103812" cy="1611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42"/>
          <p:cNvCxnSpPr/>
          <p:nvPr/>
        </p:nvCxnSpPr>
        <p:spPr>
          <a:xfrm flipH="1">
            <a:off x="6502400" y="909637"/>
            <a:ext cx="746125" cy="22066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310" name="Google Shape;310;p42"/>
          <p:cNvCxnSpPr/>
          <p:nvPr/>
        </p:nvCxnSpPr>
        <p:spPr>
          <a:xfrm flipH="1" rot="10800000">
            <a:off x="2014537" y="2806700"/>
            <a:ext cx="982662" cy="17303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311" name="Google Shape;311;p42"/>
          <p:cNvCxnSpPr/>
          <p:nvPr/>
        </p:nvCxnSpPr>
        <p:spPr>
          <a:xfrm flipH="1" rot="10800000">
            <a:off x="3187700" y="4711700"/>
            <a:ext cx="4762500" cy="19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sp>
        <p:nvSpPr>
          <p:cNvPr id="312" name="Google Shape;312;p42"/>
          <p:cNvSpPr txBox="1"/>
          <p:nvPr/>
        </p:nvSpPr>
        <p:spPr>
          <a:xfrm>
            <a:off x="7215187" y="460375"/>
            <a:ext cx="1703387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the down arrow to access your drafts.</a:t>
            </a:r>
            <a:endParaRPr/>
          </a:p>
        </p:txBody>
      </p:sp>
      <p:sp>
        <p:nvSpPr>
          <p:cNvPr id="313" name="Google Shape;313;p42"/>
          <p:cNvSpPr txBox="1"/>
          <p:nvPr/>
        </p:nvSpPr>
        <p:spPr>
          <a:xfrm>
            <a:off x="569912" y="2395537"/>
            <a:ext cx="1541462" cy="1012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draft you’d like to edit/post/delete</a:t>
            </a:r>
            <a:endParaRPr/>
          </a:p>
        </p:txBody>
      </p:sp>
      <p:sp>
        <p:nvSpPr>
          <p:cNvPr id="314" name="Google Shape;314;p42"/>
          <p:cNvSpPr txBox="1"/>
          <p:nvPr/>
        </p:nvSpPr>
        <p:spPr>
          <a:xfrm>
            <a:off x="798512" y="4359275"/>
            <a:ext cx="2568575" cy="10128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 the post (if needed) then click post or cancel. You can also re-save the Draft.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APP</a:t>
            </a:r>
            <a:endParaRPr/>
          </a:p>
        </p:txBody>
      </p:sp>
      <p:sp>
        <p:nvSpPr>
          <p:cNvPr id="320" name="Google Shape;320;p43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0" lang="en-US" sz="3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The mobile app allows students to do their work on any device.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-Perfect solution for classrooms that don’t have 1:1 access, but have a BYOD policy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App, cont.</a:t>
            </a:r>
            <a:endParaRPr/>
          </a:p>
        </p:txBody>
      </p:sp>
      <p:sp>
        <p:nvSpPr>
          <p:cNvPr id="326" name="Google Shape;326;p44"/>
          <p:cNvSpPr txBox="1"/>
          <p:nvPr>
            <p:ph idx="1" type="body"/>
          </p:nvPr>
        </p:nvSpPr>
        <p:spPr>
          <a:xfrm>
            <a:off x="457200" y="819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Students can: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	-attach photos to assignments and posts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212121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-attach images, PDFs, and web pages from other apps to their assignments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-work offline on items listed on the to do lists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457200" y="3587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 to more helpful hints and tricks</a:t>
            </a:r>
            <a:endParaRPr/>
          </a:p>
        </p:txBody>
      </p:sp>
      <p:sp>
        <p:nvSpPr>
          <p:cNvPr id="332" name="Google Shape;332;p45"/>
          <p:cNvSpPr txBox="1"/>
          <p:nvPr>
            <p:ph idx="1" type="body"/>
          </p:nvPr>
        </p:nvSpPr>
        <p:spPr>
          <a:xfrm>
            <a:off x="457200" y="1200150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 Classroom Help Center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Get the Mobile App (Google Play Store)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Get the Mobile App (iTunes)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50 Things You Can Do With Google Classroom (Alice Keeler)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Create Your Own Class</a:t>
            </a:r>
            <a:endParaRPr/>
          </a:p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457200" y="1063625"/>
            <a:ext cx="8229600" cy="3725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to go to </a:t>
            </a:r>
            <a:r>
              <a:rPr b="0" i="0" lang="en-US" sz="3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Google classroom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 Click go to classroom.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4">
            <a:alphaModFix/>
          </a:blip>
          <a:srcRect b="16612" l="0" r="0" t="10546"/>
          <a:stretch/>
        </p:blipFill>
        <p:spPr>
          <a:xfrm>
            <a:off x="2374900" y="2165350"/>
            <a:ext cx="5094287" cy="268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10"/>
          <p:cNvCxnSpPr/>
          <p:nvPr/>
        </p:nvCxnSpPr>
        <p:spPr>
          <a:xfrm flipH="1">
            <a:off x="5462587" y="2435225"/>
            <a:ext cx="2398712" cy="1863725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/>
        </p:nvSpPr>
        <p:spPr>
          <a:xfrm>
            <a:off x="1741487" y="449262"/>
            <a:ext cx="5661025" cy="424497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Create Your Own Class</a:t>
            </a:r>
            <a:endParaRPr/>
          </a:p>
        </p:txBody>
      </p:sp>
      <p:sp>
        <p:nvSpPr>
          <p:cNvPr id="67" name="Google Shape;67;p12"/>
          <p:cNvSpPr txBox="1"/>
          <p:nvPr>
            <p:ph idx="1" type="body"/>
          </p:nvPr>
        </p:nvSpPr>
        <p:spPr>
          <a:xfrm>
            <a:off x="457200" y="1000125"/>
            <a:ext cx="8229600" cy="39258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Plus sign by your name and click create class. Type in your class name and section. Then click create.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3">
            <a:alphaModFix/>
          </a:blip>
          <a:srcRect b="69276" l="76884" r="0" t="12103"/>
          <a:stretch/>
        </p:blipFill>
        <p:spPr>
          <a:xfrm>
            <a:off x="833437" y="2722562"/>
            <a:ext cx="3478212" cy="1751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2"/>
          <p:cNvCxnSpPr/>
          <p:nvPr/>
        </p:nvCxnSpPr>
        <p:spPr>
          <a:xfrm flipH="1" rot="10800000">
            <a:off x="309562" y="3973512"/>
            <a:ext cx="985837" cy="963612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pic>
        <p:nvPicPr>
          <p:cNvPr id="70" name="Google Shape;7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0950" y="2538412"/>
            <a:ext cx="3165475" cy="2244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2"/>
          <p:cNvCxnSpPr/>
          <p:nvPr/>
        </p:nvCxnSpPr>
        <p:spPr>
          <a:xfrm flipH="1">
            <a:off x="7926387" y="2962275"/>
            <a:ext cx="760412" cy="1201737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Ways to Have Students Join</a:t>
            </a:r>
            <a:endParaRPr/>
          </a:p>
        </p:txBody>
      </p:sp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22683" l="17315" r="17092" t="17570"/>
          <a:stretch/>
        </p:blipFill>
        <p:spPr>
          <a:xfrm>
            <a:off x="1982787" y="1098550"/>
            <a:ext cx="5178425" cy="294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3"/>
          <p:cNvCxnSpPr/>
          <p:nvPr/>
        </p:nvCxnSpPr>
        <p:spPr>
          <a:xfrm flipH="1" rot="10800000">
            <a:off x="1149350" y="3259137"/>
            <a:ext cx="955675" cy="83185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cxnSp>
        <p:nvCxnSpPr>
          <p:cNvPr id="79" name="Google Shape;79;p13"/>
          <p:cNvCxnSpPr/>
          <p:nvPr/>
        </p:nvCxnSpPr>
        <p:spPr>
          <a:xfrm rot="10800000">
            <a:off x="5638800" y="3808412"/>
            <a:ext cx="1304925" cy="236537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  <p:sp>
        <p:nvSpPr>
          <p:cNvPr id="80" name="Google Shape;80;p13"/>
          <p:cNvSpPr txBox="1"/>
          <p:nvPr/>
        </p:nvSpPr>
        <p:spPr>
          <a:xfrm>
            <a:off x="279400" y="3983037"/>
            <a:ext cx="29796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800" u="none">
                <a:latin typeface="Arial"/>
                <a:ea typeface="Arial"/>
                <a:cs typeface="Arial"/>
                <a:sym typeface="Arial"/>
              </a:rPr>
              <a:t>Invite students via e-mail to join your class.  They’ll get a link to click on.</a:t>
            </a:r>
            <a:endParaRPr b="1"/>
          </a:p>
        </p:txBody>
      </p:sp>
      <p:sp>
        <p:nvSpPr>
          <p:cNvPr id="81" name="Google Shape;81;p13"/>
          <p:cNvSpPr txBox="1"/>
          <p:nvPr/>
        </p:nvSpPr>
        <p:spPr>
          <a:xfrm>
            <a:off x="6264287" y="3731437"/>
            <a:ext cx="28797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can go to google classroom and type in the code for your classroom.</a:t>
            </a:r>
            <a:endParaRPr b="1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457200" y="160337"/>
            <a:ext cx="8229600" cy="4765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the Classroom Code to join: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Google Classroom.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on the plus sign in the right hand               corner.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join class.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AutoNum type="arabicPeriod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type in the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classroom code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   and click join.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69276" l="76884" r="0" t="12103"/>
          <a:stretch/>
        </p:blipFill>
        <p:spPr>
          <a:xfrm>
            <a:off x="4840287" y="1920875"/>
            <a:ext cx="3956050" cy="199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4"/>
          <p:cNvCxnSpPr/>
          <p:nvPr/>
        </p:nvCxnSpPr>
        <p:spPr>
          <a:xfrm>
            <a:off x="3378200" y="2284412"/>
            <a:ext cx="1812925" cy="320675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"/>
            <a:headEnd len="sm" w="sm" type="none"/>
            <a:tailEnd len="lg" w="lg" type="triangle"/>
          </a:ln>
        </p:spPr>
      </p:cxn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200" y="1063625"/>
            <a:ext cx="7158000" cy="38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Classroom Homepage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BBE0E3"/>
      </a:accent4>
      <a:accent5>
        <a:srgbClr val="333399"/>
      </a:accent5>
      <a:accent6>
        <a:srgbClr val="FFFFFF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